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533" autoAdjust="0"/>
    <p:restoredTop sz="94660"/>
  </p:normalViewPr>
  <p:slideViewPr>
    <p:cSldViewPr snapToGrid="0">
      <p:cViewPr varScale="1">
        <p:scale>
          <a:sx n="84" d="100"/>
          <a:sy n="84" d="100"/>
        </p:scale>
        <p:origin x="40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226B7-631C-1236-6746-099935358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DBB252-CDA1-FF85-3433-42970481F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4373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ecml.at/ec-cooperation" TargetMode="Externa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B6C3F-D281-35D1-1C73-EAB8D5326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FCD7D-084B-10B7-57E0-E00BE821A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CE74DC9-F75C-5D4D-A7C4-BA74E3F015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94" y="6020619"/>
            <a:ext cx="2626788" cy="821612"/>
          </a:xfrm>
          <a:prstGeom prst="rect">
            <a:avLst/>
          </a:prstGeom>
        </p:spPr>
      </p:pic>
      <p:pic>
        <p:nvPicPr>
          <p:cNvPr id="8" name="Picture 7" descr="Timeline&#10;&#10;Description automatically generated">
            <a:extLst>
              <a:ext uri="{FF2B5EF4-FFF2-40B4-BE49-F238E27FC236}">
                <a16:creationId xmlns:a16="http://schemas.microsoft.com/office/drawing/2014/main" id="{C73D2D14-51EA-22D8-16BB-21A5090ED3B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8312" y="6109854"/>
            <a:ext cx="2516683" cy="70251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31F6D25-BF49-AA1C-CD34-B11C047DFFF8}"/>
              </a:ext>
            </a:extLst>
          </p:cNvPr>
          <p:cNvSpPr txBox="1"/>
          <p:nvPr userDrawn="1"/>
        </p:nvSpPr>
        <p:spPr>
          <a:xfrm>
            <a:off x="3408906" y="6154294"/>
            <a:ext cx="542821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Initiative co-funded by the European Centre for Modern Languages and the European Commission</a:t>
            </a:r>
          </a:p>
          <a:p>
            <a:pPr algn="ctr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hlinkClick r:id="rId5"/>
              </a:rPr>
              <a:t>www.ecml.at/ec-cooperation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en-US" sz="1600" dirty="0"/>
            </a:br>
            <a:endParaRPr lang="de-AT" sz="1600" dirty="0"/>
          </a:p>
        </p:txBody>
      </p:sp>
    </p:spTree>
    <p:extLst>
      <p:ext uri="{BB962C8B-B14F-4D97-AF65-F5344CB8AC3E}">
        <p14:creationId xmlns:p14="http://schemas.microsoft.com/office/powerpoint/2010/main" val="92591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6298A-F8DA-8B53-AFF3-22768F6193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5CF1E9-9016-D86B-3296-C840C41985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049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Katarina Vuksic</dc:creator>
  <cp:lastModifiedBy>Work</cp:lastModifiedBy>
  <cp:revision>12</cp:revision>
  <dcterms:created xsi:type="dcterms:W3CDTF">2023-01-11T08:48:52Z</dcterms:created>
  <dcterms:modified xsi:type="dcterms:W3CDTF">2023-02-02T14:00:27Z</dcterms:modified>
</cp:coreProperties>
</file>